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276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259707" y="639079"/>
            <a:ext cx="6624600" cy="5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i="0" u="none" strike="noStrike" cap="none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Лекция 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Привычные вывихи и подвывихи нижней челюсти </a:t>
            </a:r>
            <a:endParaRPr sz="2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Лекцию читает: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Доцент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 медицинских наук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СЕФЕРЯН КАРИНА ГЕВОРКОВНА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-914403" y="0"/>
            <a:ext cx="10972814" cy="685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1187624" y="620688"/>
            <a:ext cx="7272808" cy="6001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авторы объясняли причину щелканья ущемлением разрыхленного и подвижного мениска.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Щелканье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височно-нижнечелюстных суставах может сопровождаться толчкообразными и зигзагообразными движениями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 и со смещением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 в сторону. </a:t>
            </a: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Смещение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 в сторону может быть мышечного (миогенного) 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артрогенного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происхождения. </a:t>
            </a:r>
            <a:endParaRPr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Мышечного </a:t>
            </a:r>
            <a:r>
              <a:rPr lang="ru-RU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(миогенного) происхождения-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связана с резким </a:t>
            </a: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односторонним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спастическим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сокращением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латеральнои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крыловиднои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мышцы.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baseline="30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Артрогенного</a:t>
            </a:r>
            <a:r>
              <a:rPr lang="ru-RU" sz="2400" b="1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происхожд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ения - при односторонних привычных вывихах, подвывихах, артрозах, переломах суставного отростка, анкилозах. </a:t>
            </a: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односторонних привычных вывихах нижняя челюсть смещается в здоровую сторону, при односторонних артрозах - в пораженную сторону, при односторонних переломах - в больную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сторо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ну, при анкилозах - в сторону поражения.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9280"/>
            <a:ext cx="2971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/>
          <p:nvPr/>
        </p:nvSpPr>
        <p:spPr>
          <a:xfrm>
            <a:off x="1331640" y="836712"/>
            <a:ext cx="7200800" cy="337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Зигзагообразные движения нижней челюсти возникают при несогласованном сокращении парных жевательных мышц. Эти движения ярко выражены при асинхронных привыч- ных вывихах суставных головок. При вывихивании одной головки нижняя челюсть резко смещается в противоположную сторону, затем при вывихе другой головки челюсть смещается в противоположную сторону и вперед. При обратном несогласованном поочередном вправлении одной и следом другой головки нижняя челюсть также производит зигзагообразные движения.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71" y="4527612"/>
            <a:ext cx="4936083" cy="158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1043608" y="692697"/>
            <a:ext cx="7200800" cy="653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Другим важным симптомом при привычном вывихе и подвывихе </a:t>
            </a:r>
            <a:r>
              <a:rPr lang="ru-RU" sz="3200" b="1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32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 является боль различного </a:t>
            </a:r>
            <a:r>
              <a:rPr lang="ru-RU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характера и интенсивности. </a:t>
            </a:r>
            <a:endParaRPr lang="ru-RU" sz="2400" b="1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Чаще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бывают тупые постоянные боли, которые усиливаются во время акта жевания или при широком раскрывании рта. Нередко бывают острые боли,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иррадиирующие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висок, ухо, затылочную область, по ходу нижнеальвеолярного нерва.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 при привычном вывихе чаще бывает </a:t>
            </a: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локальная.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привычном вывихе и в результате атипичных движений боль может возникнуть в результате сдавления и ущемления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суставнои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сумки,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богатои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нервными рецепторами, а также при сдавлении веточек ухо-височного и слухового нервов (W.H.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Becker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1954). При этом боль будет неврологическая с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иррадиациеи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в ухо, висок, затылочную область, область шеи. От невралгии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тройничного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нерва отличается тем, что она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артрогенного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происхождения и </a:t>
            </a: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возникает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как правило, при движении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челюсти. Боль в суставе может возникнуть и при резком спастическом сокращении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латеральнои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крыловиднои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мышцы, которая своими верх- ними пучками внедряется в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переднии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отдел мениска. При резком сокращении мениск смещается по поверхности головки вперед с симптомами боли.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488272" y="452762"/>
            <a:ext cx="7900152" cy="614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Причинои</a:t>
            </a:r>
            <a:r>
              <a:rPr lang="ru-RU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возникновения </a:t>
            </a:r>
            <a:r>
              <a:rPr lang="ru-RU" sz="2400" b="1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болеи</a:t>
            </a:r>
            <a:r>
              <a:rPr lang="ru-RU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в ВНЧС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Freese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(1959) считает сдавление мышечно-фасциальных курковых зон, под которыми понимаются небольшие, ограниченные участки скелетных мышц или фасций, отличающихся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чувствительностью. </a:t>
            </a: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Раздражение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этих участков рефлекторно вызывает появление отраженных зон, характеризующихся болями, мышечными спазмами, а в ряде случаев — вегетативными нарушениями в виде потоотделения, образования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гусинои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кожи. </a:t>
            </a: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курковые зоны в латеральных крыловидных мышцах при раздражении вызывают появление отраженных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в горле, курковые зоны в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двубрюшнои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мышце - в языке, а курковые зоны собственно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жевательнои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мышцы - боль в ВНЧС. Боли в мышцах и в ВНЧС возникают при спастическом сокращении жевательных мышц, при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бруксизме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при сильном сжатии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челюстеи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во время выполнения тяжелых работ, при ошибках протезирования (завышении высоты прикуса). Нередко боль в суставах возни-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кает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функциональнои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перегрузке сустава, особенно при нефиксированном прикусе, при одностороннем типе жевания. Боль в ВНЧС возникает и при артритах, артрозах,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гиперостозах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Кроме вышеизложенного, боли в ВНЧС могут быть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иррадиирующими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 заболевании ЛОР-органов, при пульпитах, невралгии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тройничного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нерва, миозитах.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8" y="1129684"/>
            <a:ext cx="1400746" cy="16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755576" y="476672"/>
            <a:ext cx="77048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7" descr="images-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562" y="1412776"/>
            <a:ext cx="6384316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84" y="1573444"/>
            <a:ext cx="309086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87" y="3657600"/>
            <a:ext cx="189071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39" y="3887233"/>
            <a:ext cx="27987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79" y="865435"/>
            <a:ext cx="284162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657600"/>
            <a:ext cx="27305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91" y="3724522"/>
            <a:ext cx="28416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 descr="images-8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412776"/>
            <a:ext cx="29083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 descr="images-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1484784"/>
            <a:ext cx="28829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2" descr="images-7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836712"/>
            <a:ext cx="3721894" cy="483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 descr="images-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006" y="4058109"/>
            <a:ext cx="3522777" cy="241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 descr="images-4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1179" y="4058109"/>
            <a:ext cx="3499461" cy="21182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40854" y="550416"/>
            <a:ext cx="4864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Методика вправления заднего вывиха.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Больнои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усаживается на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низкии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стул так,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тело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 было на уровне локтевого изгиба врача. Врач располагается за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спинои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у больного, обеими руками справа и слева обхватывает боковые отделы тела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челюсти, при этом большие пальцы устанавливаются в области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премоляров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справа и слева, а остальными пальцами -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нижнии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</a:t>
            </a: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краи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тела челюсти. Вначале нижняя челюсть</a:t>
            </a:r>
            <a:r>
              <a:rPr lang="ru-RU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смещается кзади, затем вниз, далее подбородок отводится вниз, и суставные головки при этом перескакивают через слуховые бугорки и попадают в суставные ямки. 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http://im5-tub-ru.yandex.net/i?id=430158539-05-72&amp;n=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884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79512" y="548680"/>
            <a:ext cx="8964488" cy="78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Привычныи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вывих нижней челюсти</a:t>
            </a:r>
            <a:r>
              <a:rPr lang="ru-RU" sz="24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это неоднократное выхождение </a:t>
            </a:r>
            <a:r>
              <a:rPr lang="ru-RU" sz="24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суставнои</a:t>
            </a:r>
            <a:r>
              <a:rPr lang="ru-RU" sz="24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головки из </a:t>
            </a:r>
            <a:r>
              <a:rPr lang="ru-RU" sz="24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суставнои</a:t>
            </a:r>
            <a:r>
              <a:rPr lang="ru-RU" sz="24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ямки, не требующее постороннего вмешательства для его вправления.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Впервые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привычныи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вывих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нижнеи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челюсти был описан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Lenoli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1884 году. В 1913 году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Sebileau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сообщил о непрерывном вывихе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нижнеи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челюсти и описал различные формы его. С 1914 по 1920 год был опубликован ряд научных работ, посвященных привычным вывихам и подвывихам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нижнеи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челюсти (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Konjetzny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Dufourmentel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Gerner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Nieden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Lindemann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Vantkevitsch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Axhausen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др.), где обращалось внимание на сложность механизма возникновения вывихов и был предложен ряд хирургических методов лечения.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images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015" y="754176"/>
            <a:ext cx="3225800" cy="25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 descr="images-6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764704"/>
            <a:ext cx="4128906" cy="274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 descr="Unknown-1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584" y="3933056"/>
            <a:ext cx="3229807" cy="2277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 descr="Unknown-2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4048" y="3933056"/>
            <a:ext cx="33909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3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/>
          <p:nvPr/>
        </p:nvSpPr>
        <p:spPr>
          <a:xfrm>
            <a:off x="971600" y="692696"/>
            <a:ext cx="7488832" cy="535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не удается вправить обе суставные головки, то в таком случае следует повернуть челюсть в сторону и одновременно вниз отвести подбородок и сразу же проделать подобные движения в противоположную сторону. При этом попеременно вправится одна головка и следом другая. Вправление заднего вывиха можно производить стоя спереди у больного. Желательно также усадить больного низко, а большие пальцы при таком положении врача необходимо расположить в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предверие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рта в области первых моляров, а остальными пальцами обхватить тело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челюсти. Порядок движений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такои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же. </a:t>
            </a:r>
            <a:endParaRPr sz="20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/>
          <p:nvPr/>
        </p:nvSpPr>
        <p:spPr>
          <a:xfrm>
            <a:off x="1187624" y="764704"/>
            <a:ext cx="7056784" cy="483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Ортопедическое лечение привычных вывихов и подвывихов нижней челюсти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Ортопедическое лечение при привычных вывихах и подвывихах ВНЧС заключается в иммобилизации челюсти на более или менее длительный срок после вправления вывиха; в создании препятствия для широкого открывания рта и, таким образом, исключении возможности повторения вывиха; в укреплении мышечно-связочного аппарата сустава. Для этих целей были предложены тугие повязки, подбородочная праща, эластические повязки на длительное время, межчелюстная фиксация при помощи проволочных шин и резиновых колец. Все эти методы неудобны, некоторые из них не обеспечивают хорошей иммобилизации, все они исключают движение нижней челюсти, нарушая таким образом функцию органов, не вы- годны в эстетическом отношении. Проволочные шины, кроме того, травмируют пародонт.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/>
          <p:nvPr/>
        </p:nvSpPr>
        <p:spPr>
          <a:xfrm>
            <a:off x="755576" y="476672"/>
            <a:ext cx="7416824" cy="637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Впервые внутриротовой ортопедический аппарат для лечения привычных вывихов был изготовлен немецким зубным врачом Fritche в 1906 году. Аппарат состоял из каучуковой пластинки, изготовленной на верхнюю челюсть, от которой отходил металлический стержень с каучуковым пелотом на конце. Принцип действия аппарата заключался в том, что при раскрытии рта собственно жевательная мышца близко подводится к вторым и третьим молярам. Пелот аппарата, направленный на слизистую оболочку щек, на собственно жевательную мышцу, ограничивает широкое открывание рта и боковые движения. Однако аппарат причинял боль, вызывал образование декубитальных язв.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Шредер в 1909 году модифицировал аппарат Фриче. В 1951 году З.Н. Померанцева-Урбанская предложила съемный аппарат.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/>
          <p:nvPr/>
        </p:nvSpPr>
        <p:spPr>
          <a:xfrm>
            <a:off x="1043608" y="548680"/>
            <a:ext cx="734481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1953 году К.С. Ядрова предложила съемную ограничивающую функциональную шину.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вышеуказанные съемные аппараты позволяют сохранить движения в суставе и вместе с тем препятствуют возникновению повторного вывиха. Но все они ограничивают движения нижней челюсти за счет давления на ее ветвь, вызывая боль и повреждение слизистой оболочки полости рта с образованием пролежней. Эти аппараты съемные, громоздкие и требуют неоднократной припасовки.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1965 году В.И. Бургонская и П.В. Ходорович предложили несъемный аппарат.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9" descr="images-8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6288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9" descr="images-3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9265" y="2060848"/>
            <a:ext cx="4114743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1187624" y="476673"/>
            <a:ext cx="7344816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ограничения движения нижней челюсти при лечении привычных вывихов, подвывихов нижней челюсти, дисфункциональных синдромов (нейромускулярного, окклюзионно-артикуляционного), привычного вывиха внутрисуставного мениска нами сконструирован несъемный ограничивающий аппарат. Шинирующая конструкция Петросова Ю.А. во-первых ограничивает размах движений нижней челюсти в вертикальном, трансверзальном и сагиттальных направлениях; во-вторых, ограничивая функцию, в то же время сохраняет движения, необходимые суставу и мышцам для поддержания в них нормального кровообращения; в-третьих, не причиняла бы боли и не вызывала бы грубых нарушений внешнего вида больного. Шина Петросова Ю.А. не громоздкая̆, не требует для своего изготовления дорогостоящих металлов.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1" descr="images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67" y="1650237"/>
            <a:ext cx="7061623" cy="360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2" descr="images-3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78" y="1467542"/>
            <a:ext cx="7998138" cy="404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3" descr="Unknown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772816"/>
            <a:ext cx="6817304" cy="330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899592" y="692696"/>
            <a:ext cx="7632848" cy="6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данным литературы и наших исследований, привычные вывихи и подвывихи нижней челюсти встречаются от 5,4 до 30,5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от всех заболеваний ВНЧС. </a:t>
            </a:r>
            <a:endParaRPr lang="ru-RU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Многие больные с привычными вывихами и подвывихами нижней челюсти за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медицинской помощью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обращаются и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случайно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выявляются во время лечения или протезирования зубов. </a:t>
            </a:r>
            <a:endParaRPr lang="ru-RU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ru-RU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объясняется тем, что у большинства исследуемых привычные вывихи и подвывихи протекают без выраженных клинических симптомов.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4"/>
          <p:cNvSpPr/>
          <p:nvPr/>
        </p:nvSpPr>
        <p:spPr>
          <a:xfrm>
            <a:off x="899592" y="476672"/>
            <a:ext cx="7848872" cy="535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Вывихи внутрисуставного мениска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Вывих мениска представляет собой смещение мениска с поверхности суставной головки и заклинивание его между элементами височно-нижнечелюстного сустава.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Впервые вывих мениска был описан Аннандале в 1887 году. Вывих мениска встречается значительно реже, чем привычный вывих и подвывих нижней челюсти. Согласно данным нашего исследования, из 6339 больных, леченных с различными заболеваниями ВНЧС, 789 (12,4%) составляли больные с вывихом мениска.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Этиология вывиха мениска.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Частой причиной возникновения вывиха мениска является травма. При травме разрываются менискокондилярные связки, которые незначительно под- вижно фиксируют мениск на поверхности мыщелка. При разрыве связок теряется прочная связь мениска с мыщелком, движение мениска и мыщелка происходит несогласованно. Это при- водит к соскальзыванию мениска с поверхности мыщелка, последний заклинивается между костными элементами ВНЧС. Этот механизм возникновения данной патологии нами был изучен на секционном материале при иссечении связок и пассивном движении нижней че- люсти (Ю.А. Петросов, 1982, 1996).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5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5"/>
          <p:cNvSpPr/>
          <p:nvPr/>
        </p:nvSpPr>
        <p:spPr>
          <a:xfrm>
            <a:off x="1187624" y="692697"/>
            <a:ext cx="7344816" cy="286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Другим немаловажным фактором, по нашему мнению и мнению других авторов (С.З. Зизевский, 1989; В.А. Хватова, 1993; Н.А. Баданин, 1996; К.Г. Сеферян, 2003), является микротравма суставных поверхностей. Она возникает при ошибках протезирования зубов, особенно при определении центральной окклюзии. При нестершихся молочных клыках не- равномерная повышенная стираемость зубов, которая нередко приводит к преждевременно- му контакту на отдельных буграх, скользящему сдвигу нижней челюсти и необычным его движениям. Все вышеуказанное приводит к повышенному износу хрящевых поверхностей элементов ВНЧС.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6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6"/>
          <p:cNvSpPr/>
          <p:nvPr/>
        </p:nvSpPr>
        <p:spPr>
          <a:xfrm>
            <a:off x="1331640" y="692696"/>
            <a:ext cx="7416824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Причиной возникновения вывиха мениска могут служить: подкладывание кисти руки под челюсть во время сна, раскусывание твердой пищи (ореха, сухой колбасы, таранки), рез- кий спазм латеральной крыловидной мышцы. Последний при длительных, частых спазмах тянет мениск с поверхности мыщелка, приводит к разрыву менискокондилярных связок и в ито- ге — к вывиху мениска. Спазм жевательных мышц, эмоциональное и физическое перенапря- жение, стрессовые ситуации приводят к парафункциям жевательных мышц, к бруксизму и в дальнейшем к вывиху мениска. Этого мнения придерживались Л.А. Скорикова, 1992; О.Ю. Хорев, 1996; Н.Ю. Сеферян, 1998; К.Г. Сеферян, 2002; C. Grodzki, 1973; M. Ozaki, G. Ozaki, 1990; T. Manusson, G.E. Calsson, 1993 и др.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7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7"/>
          <p:cNvSpPr/>
          <p:nvPr/>
        </p:nvSpPr>
        <p:spPr>
          <a:xfrm>
            <a:off x="1043608" y="764704"/>
            <a:ext cx="7344816" cy="507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Причиной вывиха мениска могут быть большие дефекты в зубных рядах, отсутствие дистальной опоры, аномалия и деформация прикуса (С.И.Криштаб, А.И. Довбенко, 1984; Х.А. Калашкаров, 1982; Ю.А. Малыгин, 1991; J. Karabouta, 1985 и др.).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других авторов (Ю.А. Петросов, 1982, 1996; В.А. Хватова, 1982; T. Maslanka, 1977; W.B. Atkinson, R.E. Bates, 1983) привели к заключению, что из всех видов аномалий прикуса причиной дисфункции ВНЧС и вывихов мениска могут быть лишь глубокий и сни- жающийся прикусы, причем оба явления взаимно отягощают друг друга.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исследования совместно с К.Г. Сеферян (2002) показали, что у большинства боль- ных с вывихами мениска предвестником возникновения был длительно протекающий при- вычный вывих нижней челюсти, нейромускулярный и окклюзионно-артикуляционный дис- функциональные синдромы.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Больные годами с симптомами щелканья в ВНЧС не обращались за стоматологической помощью и лишь при возникновении блокировки в суставе и учащении блокирования обра- щались к врачам стоматологического профиля.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8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8"/>
          <p:cNvSpPr/>
          <p:nvPr/>
        </p:nvSpPr>
        <p:spPr>
          <a:xfrm>
            <a:off x="827584" y="620688"/>
            <a:ext cx="7632848" cy="66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вывиха мениска ВНЧС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Клиническая стоматология до настоящего времени не располагает общепринятой рациональной клинически и теоретически обоснованной классификацией вывиха мениска височно-нижнечелюстного сустава.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Вывих мениска ВНЧС имеет характерный для данной патологии симптом: внезапное блокирование в суставе.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Опираясь на данные литературы и собственных исследований, данные клиники и магнитно- резонансной томографии, Петросов Ю.А. совместно с К.Г. Сеферян (2002) выявили у пациентов несколько позиций смещений мениска. Нами разработана клиническая классификация вывиха мениска ВНЧС. Предложенная рабочая классификация вывиха мениска височно-нижнечелюстного сус-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тава подразделяет данное заболевание: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По течению заболевания: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легковправимый вывих мениска ВНЧС;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трудновправимый вывих мениска ВНЧС;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невправимый (застарелый) вывих мениска ВНЧС.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По характеру положения мениска ВНЧС: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верхнее (нормальное); б) переднее;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медиальное;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г) латеральное;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д) переднемедиальное; е) переднелатеральное; ж) заднее.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9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0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0"/>
          <p:cNvSpPr txBox="1"/>
          <p:nvPr/>
        </p:nvSpPr>
        <p:spPr>
          <a:xfrm>
            <a:off x="539552" y="302358"/>
            <a:ext cx="7992888" cy="627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2.6.1 Клиника легковправимых вывихов мениска ВНЧС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Легковправимый вывих мениска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это когда больной выработанным приемом легко вправ- ляет мениск на свое место. Вправление мениска пациенты производят по-разному. Одни на- давливают пальцами в область блокированного сустава в медиальном направлении и одно- временно двигают нижнюю челюсть в разные стороны до появления свободы движения. Другие — упираясь пальцами в область резцов верхней и нижней челюсти, насильственно раскрывают рот до свободы движения. Третьи — просто смещают нижнюю челюсть в сто- рону и открывают рот. У ряда больных вывихнутый мениск ВНЧС самостоятельно вправ- лялся в нормальное положение при разговоре или приеме пищи. Некоторые больные вправ- ление мениска производили боковыми и круговыми движениями нижней челюсти.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некоторых больных блокирование в ВНЧС отмечалось редко, но продолжительно, вправление сопровождалось болью и громким щелканьем в суставе. У большинства боль- ных с легковправимым вывихом мениска до блокировки в суставе в течение 2—3 лет и бо- лее наблюдались щелканье и редкое блокирование в суставах. Они привыкали к щелканью и не обращались за медицинской помощью. Лишь в том случае, когда блокирование учаща- лось и происходило 8—10 раз в день или постоянно в момент смыкания зубных рядов, боль- ные были вынуждены обратиться за медицинской помощью.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1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1"/>
          <p:cNvSpPr txBox="1"/>
          <p:nvPr/>
        </p:nvSpPr>
        <p:spPr>
          <a:xfrm>
            <a:off x="539552" y="671691"/>
            <a:ext cx="799288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1"/>
          <p:cNvSpPr/>
          <p:nvPr/>
        </p:nvSpPr>
        <p:spPr>
          <a:xfrm>
            <a:off x="1187624" y="692696"/>
            <a:ext cx="734481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Согласно данным литературы и собственных наблюдений, при легковправимых вывихах мениска характерным клиническим симптомом для данной патологии является внезапное блокирование в ВНЧС. Щелканье возникает в результате увеличения подвижности мениска, его изгибания и выпрямления во время движения нижней челюсти. Щелканье бывает при широком открывании рта, при боковых движениях нижней челюсти и во время разговора и приема пищи, при смыкании зубных рядов.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Щелканье при широком открывании рта у больных с двусторонним вывихом нижней челюсти происходит в результате перерастяжения мышечно-связочного аппарата. Суставные головки в момент вывиха челюсти, преодолевая барьер вершины суставного бугорка, тянут за собой чрезмерно подвижный мениск. При выходе из суставной ямки мениск сгибается, а затем, выпрямляясь, издает щелкающий звук.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2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2"/>
          <p:cNvSpPr/>
          <p:nvPr/>
        </p:nvSpPr>
        <p:spPr>
          <a:xfrm>
            <a:off x="971600" y="548680"/>
            <a:ext cx="7560840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момент начала закрывания рта суставная головка нижней челюсти из положения вывиха, преодолевая барьер суставного бугорка, входит в суставную ямку и вновь тянет мениск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175за собой. Мениск, упираясь в вершину суставного бугорка, сгибается и, при попадании в суставную ямку, выпрямляясь, вновь издает щелкающий звук.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Подобное наблюдал Г. Конечный (1929 г.). Мы наблюдали щелканье и на секционном ма- териале при изучении механизма возникновения вывиха мениска.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Щелканье при жевательных движениях и разговоре возникает в результате чрезмерной подвижности мениска. Мениск при этом движется относительно суставной головки с некоторым опозданием и при движении и легком соскальзывании с поверхности головки, изгибаясь и выпрямляясь, издает щелкающие звуки.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3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3"/>
          <p:cNvSpPr/>
          <p:nvPr/>
        </p:nvSpPr>
        <p:spPr>
          <a:xfrm>
            <a:off x="611560" y="764704"/>
            <a:ext cx="7776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3"/>
          <p:cNvSpPr/>
          <p:nvPr/>
        </p:nvSpPr>
        <p:spPr>
          <a:xfrm>
            <a:off x="971600" y="620688"/>
            <a:ext cx="7488832" cy="45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Щелканье при смыкании нижней челюсти у лиц со снижающимся прикусом и дистальным сдвигом нижней челюсти происходит в результате резкого смещения мыщелка дистально. Заднее брюшко мениска остается в суставной ямке и при натяжении латеральной крыловид- ной мышцы несколько смещается кпереди. Суставная головка, преодолевая задний утолщен- ный край мениска, вызывает глухое щелканье и тупую боль в ВНЧС.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Другим симптомом при легковправимых вывихах мениска является боль. Боль возника- ет значительно позже щелканья. Боль в основном локальная в пределах ВНЧС. Иногда от- мечаются сильные артрогенные боли с иррадиацией в ухо, висок, заушную область, область шеи, ключицы либо всей половины головы.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некоторых больных отмечались боль в ВНЧС и внезапная иррадирующая боль в горле. Подобные боли возникают в результате асинхронных, атипичных движений мыщелков, при которых могут сдавливаться мышечно-фасциальные курковые зоны.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611560" y="404664"/>
            <a:ext cx="8352928" cy="674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Привычные вывихи и подвывихи встречаются чаще у женщин в возрасте от 15 до 40 лет,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соотношение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составляет 4:1 (А.А.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Лимберг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П.П. Львов, 1938; O.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Gotlieb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1952; Е.А.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Саравайская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1955; А.И. Евдокимов и Г.А. Васильев, 1959; Ю.А. Петросов, 1968, 1982, 1996).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Привычные вывихи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нижнеи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челюсти чаще бывают передние, значительно реже - задние.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Задний вывих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нижней челюсти встречается чаще у женщин, чем у мужчин. </a:t>
            </a:r>
            <a:endParaRPr lang="ru-RU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редко встречаются боковые вывихи нижней челюсти, сопровождающиеся переломами ветви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нижней челюсти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центральные вывихи - с переломом основания черепа и перекрестные вывихи. </a:t>
            </a:r>
            <a:endParaRPr lang="ru-RU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передних вывихов наиболее часто встречаются двухсторонние.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54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4"/>
          <p:cNvSpPr/>
          <p:nvPr/>
        </p:nvSpPr>
        <p:spPr>
          <a:xfrm>
            <a:off x="611560" y="764704"/>
            <a:ext cx="777686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4"/>
          <p:cNvSpPr/>
          <p:nvPr/>
        </p:nvSpPr>
        <p:spPr>
          <a:xfrm>
            <a:off x="1403648" y="1196752"/>
            <a:ext cx="698477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 локальная в ВНЧС может возникнуть при сдавлении мениска между костными элементами сустава.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Другим симптомом является смещение нижней челюсти в сторону поражения в момент блокирования.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Пальпаторно при легковправимом вывихе мениска, когда мениск смещается латерально, иногда можно выявить в виде выпячивания в момент блокирования. Движение суставной го- ловки на стороне вывиха мениска незначительное, в основном вращательное с незначитель- ным поступательным, а на здоровой стороне экскурсия значительно больше. При открыва- нии рта подбородок нижней челюсти смещается в пораженную сторону.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5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5"/>
          <p:cNvSpPr/>
          <p:nvPr/>
        </p:nvSpPr>
        <p:spPr>
          <a:xfrm>
            <a:off x="1043608" y="692696"/>
            <a:ext cx="741682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Клиника трудновправимого вывиха мениска ВНЧС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трудновправимых вывихах мениска ВНЧС щелканье отсутствует. Отмечается локаль- ная боль при открывании рта в момент блокирования. Некоторые больные при блокирова- нии ощущали в момент открывания рта, кроме боли, тяжесть в суставе, перемещение чего- то твердого в суставе, которое оказывает давление на ухо, вызывая боль в ухе. Открывание рта и ограничение его при трудновправляемых вывихах мениска в пределах 20-25 мм. Боль возникает локальная лишь при насильственном открывании рта.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одностороннем трудновправимом вывихе мениска ВНЧС некоторые больные предъ- являли жалобы на заложенность в ухе, шум в ушах, треск «пергамента», и все жаловались на смещение нижней челюсти в сторону.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6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6"/>
          <p:cNvSpPr txBox="1"/>
          <p:nvPr/>
        </p:nvSpPr>
        <p:spPr>
          <a:xfrm>
            <a:off x="467544" y="332656"/>
            <a:ext cx="80648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6"/>
          <p:cNvSpPr/>
          <p:nvPr/>
        </p:nvSpPr>
        <p:spPr>
          <a:xfrm>
            <a:off x="1115616" y="476672"/>
            <a:ext cx="7560840" cy="557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Клиника невправимых вывихов мениска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Невправимый (застарелый) вывих мениска, когда вывихнутый мениск больному не удавалось вправить и он в таком состоянии находится продолжительное время в течение недели, месяца, 6 месяцев, года и более. Согласно данным анамнеза большинство больных с невправимым вывихом мениска ВНЧС длительное время лечились у стоматологов с другими диагнозами (артрито-артроз, анкилоз, артопатия и т. д.). Им проводилось симптоматиче-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176ское лечение, что приводило к стойкой контрактуре челюстей, образованию фиброзных спа- ек между мениском и другими элементами сустава в положении вывиха.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7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7"/>
          <p:cNvSpPr txBox="1"/>
          <p:nvPr/>
        </p:nvSpPr>
        <p:spPr>
          <a:xfrm>
            <a:off x="755576" y="476672"/>
            <a:ext cx="770485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755576" y="548680"/>
            <a:ext cx="7920880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невправимых (застарелых) вывихах мениска ВНЧС больные жалуются на резкое, стойкое ограничение открывания рта. Щелканье у всех отсутствовало. При пальпации в об- ласти суставов при односторонних невправимых вывихах мениска движение в пораженном суставе отсутствовало, а в здоровом было незначительным. Открывание рта в пределах 7-10 мм. Нижняя челюсть незначительно смещалась в пораженную сторону. Боль локаль- ная, возникала лишь при насильственном открывании рта. Некоторые больные предъявля- ли жалобы на сильные боли в области ВНЧС, в заушной области, всей половины головы на стороне вывиха мениска.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клиническом обследовании больных очень важно собрать анамнез. При ограничении открывания рта необходимо выяснить, как возникало ограничение. Если у больной длитель- ное время было щелканье, затем периодически возникало внезапное блокирование в суставе, а затем стойкое блокирование в течение длительного времени, значит, можно предполагать, что вывихнутый мениск невправим. Нередко поверхностное обследование больного приво- дит к ошибкам в диагностике даже у видных специалистов по стоматологии.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8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8"/>
          <p:cNvSpPr txBox="1"/>
          <p:nvPr/>
        </p:nvSpPr>
        <p:spPr>
          <a:xfrm>
            <a:off x="755576" y="620688"/>
            <a:ext cx="7416824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Дифференциальная диагностика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Вывихи мениска ВНЧС следует дифференцировать от двустороннего привычного вывиха нижней челюсти с резким спазмом жевательных мышц, от контрактуры челюстей, заднего вывиха и подвывиха нижней челюсти, анкилоза ВНЧС, хондромы и остеохондромы элемен- тов сустава. При всех этих патологиях бывает резкое ограничение открывания рта.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двусторонних привычных вывихах нижней челюсти блокировка в суставе возника- ет при выходе суставных головок из суставных ямок и внезапном резком спазме жеватель- ных мышц, поднимающих нижнюю челюсть.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Нередко это наблюдается при широком открывании рта при остром вывихе нижней че- люсти.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томограммах при привычном вывихе нижней челюсти мыщелки находятся впереди суставных бугорков, а при вывихе мениска — в суставной ямке.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9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9"/>
          <p:cNvSpPr/>
          <p:nvPr/>
        </p:nvSpPr>
        <p:spPr>
          <a:xfrm>
            <a:off x="1187624" y="620688"/>
            <a:ext cx="6984776" cy="590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заднем вывихе нижней челюсти блокирование происходит в результате смещения суставных головок кзади, перескакивания их через crista infrotemporalis в подвисочную ям- ку, а при подвывихах головки плотно прижимаются к этому гребню.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Клинически это проявляется следующими симптомами: при полном здравии пациента внезапно закрывается рот и больной не может его раскрыть. Жевательные мышцы резко на- пряжены, нижняя челюсть смещается дистально, возникают тяга у корня языка и его уздеч- ки дистально, резкое натяжение и уплощение слизистой оболочки дистального отдела неба, затруднение дыхания, глотания, а при нефиксированном прикусе и полном отсутствии зубов развивается резкое укорочение нижней трети лица, верхняя губа при этом может закрыть но- совые отверстия и на глазах тут же возникает резкая отдышка, цианоз.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томограммах мыщелки находятся у сосцевидных отростков, задняя суставная щель не прослеживается, а передняя щель увеличена.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Блокирование в суставе при контрактуре челюстей может возникнуть при торусальной анестезии, когда рефлекторная контрактура переходит в стойкую. Контрактура челюстей мо- жет возникнуть при удалении жевательных зубов.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60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0"/>
          <p:cNvSpPr/>
          <p:nvPr/>
        </p:nvSpPr>
        <p:spPr>
          <a:xfrm>
            <a:off x="899592" y="476672"/>
            <a:ext cx="7488832" cy="553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 больных с легковправимым вывихом мениска височно-нижнечелюстного сустава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легковправимом вывихе мениска ВНЧС лечение было направлено на устранение эти- ологического фактора, если он продолжал еще действовать, восстановление синхронности сокращения парных жевательных мышц, устранение патологических симптомов в суставах, укрепление мышечно-связочного аппарата ВНЧС.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этой цели нами применялся несъемный ограничивающий ортопедиче- ский аппарат собственной конструкции. Аппарат фиксируется на двух спаянных коронках верхней и двух коронках-антагонистах нижней челюсти в области второго премоляра и пер- вого моляра. Данная конструкция ограничивает движение нижней челюсти в трех взаим- но перпендикулярных плоскостях (вертикальной, сагиттальной и трансверзальной). В отли- чие от ограничивающего аппарата, описанный при лечении дисфункциональных синдромов ВНЧС, шарнир с ограничителем надевается на ось, снабженную резьбой и фиксируется по- луовальной резьбовой гайкой. При лечении больных с данной патологией можно использо- вать аппарат, где шарнир с ограничителем фиксируется шплинтом.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1"/>
          <p:cNvSpPr/>
          <p:nvPr/>
        </p:nvSpPr>
        <p:spPr>
          <a:xfrm>
            <a:off x="827584" y="548680"/>
            <a:ext cx="7632848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Особенностью при лечении вывиха мениска ограничивающим аппаратом заключается в том, что шарнир с ограничителем одевается на ось и фиксируется только в том случае, когда мениск ВНЧС займет нормальное положение над мыщелком нижней челюсти, возникнет свобода движений и комфорт в суставе. Кроме того, направляющее кольцо делается по размеру меньше и уплощается максимально для большего ограничения сагиттальных и трансверзальных движений, во избежание смещений мениска.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проведенного лечения больных с легко вправимыми вывихами мениска ВНЧС ограничивающими аппаратами и отдаленные результаты показали высокую эффективность в терапии.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лечения у всех больных патологические симптомы (щелканье, блокирование) исчезли, восстановилась синхронность сокращения парных жевательных мышц, суставные го- ловки двигались плавно. Отдаленные результаты прослежены от 8 месяцев до 6 лет. Рецидив возник у трех больных (у 2-х после травмы, у одного после широкого открывания рта при позевывании). У остальных больных получен стойкий терапевтический эффект.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2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2"/>
          <p:cNvSpPr/>
          <p:nvPr/>
        </p:nvSpPr>
        <p:spPr>
          <a:xfrm>
            <a:off x="1043608" y="476672"/>
            <a:ext cx="7632848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 трудновправимого вывиха мениска ВНЧС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Трудновправимым вывихом мениска ВНЧС называется вывих, который вправляется пациентом в течение длительного времени (нескольких часов, суток). Данный вид патологии наблюдается у больных, которые длительное время болели нейромускулярным, окклюзион- но-артикуляционным синдромом дисфункции ВНЧС.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лечении с данной патологией находилось 64 больных. Лечение было направлено пре- жде всего на устранение этиологического фактора, в проведении механотерапии с целью раз- рыва фиброзных спаек, образованных среди мышечных волокон, и спаек мениска с элементами ВНЧС, в мануальной терапии, миогимнастики и укреплении мениска на поверхности суставной головки ограничивающим аппаратом.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трудновправимом вывихе и невправимом вывихе мениска ВНЧС при длительном блокировании в суставе образуются фиброзные спайки между мениском и элементами ВНЧС и среди мышечных волокон. Теряется эластичность сокращения жевательных мышц на стороне поражения. Подобные спайки нами выявлены на трупном материале.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3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3"/>
          <p:cNvSpPr/>
          <p:nvPr/>
        </p:nvSpPr>
        <p:spPr>
          <a:xfrm>
            <a:off x="755576" y="476673"/>
            <a:ext cx="7704856" cy="646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клинического, рентгенологического исследований и данных магнитно-резонансной томографии пациенту под анестезией по Берше-Дубову производилось насильственное открывание полости рта. Для этого мы устанавливали указательные пальцы на режущие края нижних резцов, а большие пальцы – на режущие края верхних резцов и производили насиль- ственное отведение нижней челюсти (рис. 116, Б). Если одномоментное раскрывание рта не давало должного эффекта, механотерапия проводилась боковым роторасширителем. При раз-рыве спаек раскрывание рта доходило до 40 – 42 мм (рис. 116, В). После раскрытия рта боль- ного просили производить миогимнастические упражнения (широкое раскрывание рта, са- гиттальные и трансверзальные движения).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односторонних вывихах мениска нижняя челюсть при максимально открытом рте смещается в сторону поражения, превалирует тяга всех трех мышц, которые смещают че- люсть в данную сторону. Необходима тренировка, направленная на ограничение сокраще- ния мышц здоровой стороны и растяжение мышц на стороне вывиха. Для этого больной ла- донью руки упирается об угол нижней челюсти на стороне поражения и смещает с силой в здоровую сторону. При полуоткрытом рте, удерживая челюсть в срединно-сагиттальной плоскости, больной производит вертикальные движения. Миогимнастические упражнения направлены на восстановление координации синхронности сокращения жевательных мышц. Упражнения назначаются по 10 раз в день в течение 10-15 минут.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743875" y="376825"/>
            <a:ext cx="8174100" cy="414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Этиология и патогенез. 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Причинои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возникновения привычных передних вывихов нижней челюсти являются: чрезмерное широкое раскрывание рта при зевоте, крике, смехе, испуге, гримасах, откусывании от большого куска,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эндотрахеальном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наркозе, зондировании желудка, удаления инородных тел из дыхательных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путей̆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при грубых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манипуляциях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время удаления нижних жевательных зубов, эпилептических припадках, приступах рвоты при холере, при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бронхиальнои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астме, при производстве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внутриротовых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рентгеновских снимков. </a:t>
            </a:r>
            <a:endParaRPr sz="2400" dirty="0"/>
          </a:p>
        </p:txBody>
      </p:sp>
      <p:sp>
        <p:nvSpPr>
          <p:cNvPr id="2" name="AutoShape 2" descr="Картинки по запросу &quot;грывзть орех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грывзть орех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грывзть орех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2" y="4847207"/>
            <a:ext cx="2823100" cy="14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41" y="4412202"/>
            <a:ext cx="1333814" cy="200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31" y="4398885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4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4"/>
          <p:cNvSpPr/>
          <p:nvPr/>
        </p:nvSpPr>
        <p:spPr>
          <a:xfrm>
            <a:off x="827584" y="476672"/>
            <a:ext cx="7488832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расслабления жевательной мускулатуры пациентам назначались: мидокалм, сонапакс, сибазон, элениум, новопассит. После достижения свободы движения больному изготавливаются или ограничивающий аппарат проф. Петросова Ю.А. , шина Вебера, и др. Аппараты. Лечение длится 4- 6 месяцев. За этот период восстанавливалась синхронность сокращения парных жевательных мышц. Мениск ВНЧС укреплялся на поверхности мыщелка, а укрепленный мышечно-связочный аппарат сустава прижимает нижнюю челюсть с мениском к суставной ямке, что предотвращает возникновение рецидива вывиха мениска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65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5"/>
          <p:cNvSpPr/>
          <p:nvPr/>
        </p:nvSpPr>
        <p:spPr>
          <a:xfrm>
            <a:off x="971600" y="548680"/>
            <a:ext cx="7848872" cy="461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 невправимого вывиха мениска ВНЧС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Нами разработан способ безоперативного (ортопедического) лечения невправимого (застарелого) вывиха мениска ВНЧС (патент No 2127088).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Подобных больных в мире и у нас, в России, лечат путем хирургических операций: менископексии — иссечение рубцов и ушивание мениска с элементами сустава и менискэктомии (удаление мениска).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тех случаях, когда после блокировки в суставе больной длительное время (месяц, год, два) не может вправить самостоятельно на свое место, он вынужден обратиться за стоматологической помощью. Мениск в необычном смещенном положении фиброзными спайками срастается с элементами ВНЧС.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невправимый вывих мениска возник месяц, два тому назад, нередко удается под анестезией по Берше-Дубову произвести редрессацию и разрыв фиброзных спаек боковым роторасширителем. После разрыва спаек и полного раскрывания рта изготавливаем распорку на стороне поражения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6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6"/>
          <p:cNvSpPr/>
          <p:nvPr/>
        </p:nvSpPr>
        <p:spPr>
          <a:xfrm>
            <a:off x="827584" y="476672"/>
            <a:ext cx="7560840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 первое посещение не удается полностью раскрыть рот, раскрывание производим постепенно и наслаиваем пластмассу на распорку при максимально раскрытом рте.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тех случаях, когда мануально мы не можем раскрыть рот у больного, под общим обез- боливанием в стационарных условиях производим разрыв фиброзных спаек роторасшири- телем и впоследствии изготавливаем пластмассовую распорку. Распоркой пользуется днем и обязательно ночью в течение 7 суток.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сочетании вывиха мениска с латеропозицией нижней челюсти без вывиха нижней челюс- ти мы изготавливаем различные ортопедические аппараты с боковой наклонной поверхностью. При сочетании вывиха мениска с вывихом нижней челюсти и латеропозицией нижней челюсти применяем комбинированный аппарат нашей конструкции, состоящий из ограни- чивающего аппарата и металлической наклонной плоскости (рис. 110, В, Г). Больные поль- зуются аппаратом 6 месяцев. Кроме аппаратурного лечения назначаются массаж в область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суставов, физиопроцедуры.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67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7"/>
          <p:cNvSpPr/>
          <p:nvPr/>
        </p:nvSpPr>
        <p:spPr>
          <a:xfrm>
            <a:off x="899592" y="476672"/>
            <a:ext cx="76328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7"/>
          <p:cNvSpPr/>
          <p:nvPr/>
        </p:nvSpPr>
        <p:spPr>
          <a:xfrm>
            <a:off x="611560" y="188640"/>
            <a:ext cx="7920880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иллюстрации приводим выписку из истории болезни.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Больная В., 19 лет.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обратилась на кафедру ортопедической стоматологии КубГМУ с жалобами на резкое ограничение открывание рта, боль в правом ВНЧС, затрудненный прием пищи. Заболела 2014году. Заболевание связывает с травмой челюсти при транспортной катастрофе. После травмы возникли боль в правом ВНЧС, а через неделю во время позевывания появилось «заклини- вание» (блокировка) в правом ВНЧС с симптомами боли. Блокировка возникала 2-3 раза в месяц. Выработанным приемом, двигая нижнюю челюсть в стороны и надавливая пальцем в область правого ВНЧС, легко вправляла мениск на свое место, и тут же возникала сво- бода движения в суставах. Далее блокировка учащалась, и лековправимый вывих мениска постепенно переходил в трудновправимый. В июле 2015 года после блокирования в суставе (рис. 117, А) больная длительное время (12 часов) не могла вправить вывих и была вынуж- дена обратиться к стоматологу по месту жительства, откуда была направлена для лечения на кафедру. Объективно: лицо без видимой асимметрии, при пальпации в области суставов отмечается ограничение подвижности мыщелков, слева экскурсия больше, чем справа.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8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8"/>
          <p:cNvSpPr/>
          <p:nvPr/>
        </p:nvSpPr>
        <p:spPr>
          <a:xfrm>
            <a:off x="1043608" y="764704"/>
            <a:ext cx="7488832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открывании рта нижняя челюсть смещается вправо. Расстояние между режущими краями центральных резцов 12 мм, слизистая оболочка полости рта без видимых патологических изменений. Зубы все интактные, прикус ортогнатический. Открывание рта в пределах 15 мм.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1 часу сдвухчасовым перерывом. Во время перерыва производила миогимнастические упражнения. Кроме того, пользовалась ею ночью в течение 3 суток. Через месяц с момента начала лече- ния боль в суставах исчезла. Больная ощущала комфорт и свободу движения в ВНЧС. Далее ей был изготовлен несъемный ограничивающий ортопедический аппарат Ю.А. Петросова. Пользовалась аппаратом 5 месяцев. После лечения все патологические симптомы исчезли. От магнитно-резонансной томографии после лечения отказалась из-за дороговизны данно- го метода. Отдаленные результаты — 6 месяцев. Получен стойкий терапевтический эффект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9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408566"/>
            <a:ext cx="2717800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16" y="235650"/>
            <a:ext cx="3187700" cy="65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70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900" y="38100"/>
            <a:ext cx="56515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71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2300" y="2133600"/>
            <a:ext cx="5346700" cy="2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72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1772816"/>
            <a:ext cx="2692400" cy="30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008" y="1124744"/>
            <a:ext cx="3814936" cy="50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73" descr="http://im6-tub-ru.yandex.net/i?id=511057093-00-72&amp;n=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23528" y="332657"/>
            <a:ext cx="8820472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Привычные вывихи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 наблюдаются при ревматическом, ревматоидном, обменном полиартритах. Этиологическими факторами могут быть общие инфекционные заболевания (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эпидемическии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паротит,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гнойныи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отит, ангина, грипп), эндокринные нарушения, конституциональные особенности строения сустава (несоответствие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суставнои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головки и ямки) и другие особенности строения.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9861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12" y="3699861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61" y="5101008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1259632" y="531895"/>
            <a:ext cx="7128900" cy="5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Клиника </a:t>
            </a:r>
            <a:endParaRPr sz="4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Клиническая картина многообразных по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своеи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этиологии привычных вывихов и подвывихов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нижнеи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челюсти имеет как общие, так и отличительные черты. </a:t>
            </a:r>
            <a:endParaRPr sz="3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Ведущим симптомом 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привычных вывихов </a:t>
            </a:r>
            <a:r>
              <a:rPr lang="ru-RU" sz="32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является щелканье 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суставах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различнои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интенсивности. Оно может быть: </a:t>
            </a:r>
            <a:endParaRPr sz="3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слышимое окружающими; </a:t>
            </a:r>
            <a:endParaRPr sz="3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больнои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ощущает щелканье, не слышимое окружающими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в)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больнои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щелканье не воспринимает, а врач при пальцевом исследовании через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наружныи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слуховои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̆ проход обнаруживает его при движении (И.Б. </a:t>
            </a:r>
            <a:r>
              <a:rPr lang="ru-RU" sz="32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Фриндлер</a:t>
            </a:r>
            <a:r>
              <a:rPr lang="ru-RU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1946).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443883" y="359374"/>
            <a:ext cx="8134917" cy="621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Щелканье в ВНЧС может быть: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8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начале раскрывания рта (так называемое межуточное щелканье),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 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широком открывании рта,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 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 начала закрывания рта и при смыкании зубных рядов.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первом случае щелканье зависит от патологических изменений в мениске: частичного разрыхления волокон диска с дефективными образованиями, его истончения или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валикообразного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опухолевидного утолщения, частичного сращения мениска с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суставнои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головкои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̆. Чаще всего щелканье возникает при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чрезмернои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подвижности мениска, его изгибании и выпрямлении, а </a:t>
            </a:r>
            <a:r>
              <a:rPr lang="ru-RU" sz="28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 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широком открывании рта. </a:t>
            </a:r>
            <a:endParaRPr lang="ru-RU" sz="2800" baseline="30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Щелканье 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широком открывании рта объясняется тем, что при переднем привычном вывихе теряется прочная связь межсуставного мениска с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суставнои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головкои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̆. Мениск становится подвижным и движется по отношению к головке с некоторым опозданием. В момент выхождения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суставнои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головки из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суставнои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ямки мениск сгибается в складку и при выходе выпрямляется, издавая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щелкающии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̆ звук (G.E.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Konjetzny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1929; H. </a:t>
            </a:r>
            <a:r>
              <a:rPr lang="ru-RU" sz="280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Bailey</a:t>
            </a:r>
            <a:r>
              <a:rPr lang="ru-RU" sz="28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1960 и др.).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 descr="Шаблон презентаций &quot;8 Марта&quot; (цветы) -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925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/>
          <p:nvPr/>
        </p:nvSpPr>
        <p:spPr>
          <a:xfrm>
            <a:off x="602099" y="428250"/>
            <a:ext cx="79398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Щелканье в момент закрывания рта возникает чаще у больных со снижающимся прикусом. При смыкании зубных рядов мениск смещается кпереди, а суставная головка при этом перескакивает по заднему утолщенному краю мениска с явлением глухого щелканья. </a:t>
            </a: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двусторонних концевых дефектах щелканье в середине открывания рта </a:t>
            </a: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объясняет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тем, что суставные головки, расположенные дистально в суставных ямках, движутся из глубины ямки вперед по диску, собранному в складки, с трудом. Благодаря усилиям латеральных крыловидных мышц это препятствие преодолевается, причем головка скользит вперед по складкам диска, издавая множественное глухое щелканье. </a:t>
            </a: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Щелканье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момент начала закрывания рта G.E.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Konjetzny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объясняет следующим образом. При </a:t>
            </a:r>
            <a:r>
              <a:rPr lang="ru-RU" sz="240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разволокнении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расслаблении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заднего отдела </a:t>
            </a:r>
            <a:r>
              <a:rPr lang="ru-RU" sz="24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мениска, он при </a:t>
            </a:r>
            <a:r>
              <a:rPr lang="ru-RU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обратном движении сгибается в складку, а выпрямляясь, издает громкое щелканье.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02" y="1278383"/>
            <a:ext cx="3830939" cy="109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85" y="4006487"/>
            <a:ext cx="2268661" cy="124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5735</Words>
  <Application>Microsoft Office PowerPoint</Application>
  <PresentationFormat>Экран (4:3)</PresentationFormat>
  <Paragraphs>180</Paragraphs>
  <Slides>59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Calibri</vt:lpstr>
      <vt:lpstr>Noto Sans Symbols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7</cp:revision>
  <dcterms:modified xsi:type="dcterms:W3CDTF">2023-02-09T13:45:55Z</dcterms:modified>
</cp:coreProperties>
</file>